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DB9F-3CFB-4E1B-AACD-532C1B5793F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840F1-9422-4573-9E95-DF24BB5CE7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DB9F-3CFB-4E1B-AACD-532C1B5793F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840F1-9422-4573-9E95-DF24BB5CE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DB9F-3CFB-4E1B-AACD-532C1B5793F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840F1-9422-4573-9E95-DF24BB5CE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DB9F-3CFB-4E1B-AACD-532C1B5793F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840F1-9422-4573-9E95-DF24BB5CE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DB9F-3CFB-4E1B-AACD-532C1B5793F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F1840F1-9422-4573-9E95-DF24BB5CE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DB9F-3CFB-4E1B-AACD-532C1B5793F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840F1-9422-4573-9E95-DF24BB5CE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DB9F-3CFB-4E1B-AACD-532C1B5793F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840F1-9422-4573-9E95-DF24BB5CE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DB9F-3CFB-4E1B-AACD-532C1B5793F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840F1-9422-4573-9E95-DF24BB5CE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DB9F-3CFB-4E1B-AACD-532C1B5793F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840F1-9422-4573-9E95-DF24BB5CE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DB9F-3CFB-4E1B-AACD-532C1B5793F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840F1-9422-4573-9E95-DF24BB5CE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FDB9F-3CFB-4E1B-AACD-532C1B5793F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840F1-9422-4573-9E95-DF24BB5CE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89FDB9F-3CFB-4E1B-AACD-532C1B5793F6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F1840F1-9422-4573-9E95-DF24BB5CE7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alieoanddeinstein.physics.virginia.edu/lectures/newton.html" TargetMode="External"/><Relationship Id="rId2" Type="http://schemas.openxmlformats.org/officeDocument/2006/relationships/hyperlink" Target="http://www.lucidcafe.com/library/95dec/newton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principia_mathmatica" TargetMode="External"/><Relationship Id="rId4" Type="http://schemas.openxmlformats.org/officeDocument/2006/relationships/hyperlink" Target="http://www.blopete.com/literature/biographies/science/newton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6001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ISSAC NEWTON’S</a:t>
            </a:r>
            <a:br>
              <a:rPr lang="en-US" sz="3600" dirty="0" smtClean="0"/>
            </a:br>
            <a:r>
              <a:rPr lang="en-US" sz="3600" dirty="0" smtClean="0"/>
              <a:t>LIFE AND ACCOMPLISHMENTS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Taylor Gore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23, Issac Newton discovered his theory of gravitation.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Newton’s Law of Universal Gravitation: In the general theory of relativity gravitation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This was his vision in the Principia. The earth’s curvature may mean the projectile never lands at all. </a:t>
            </a:r>
            <a:endParaRPr lang="en-US" sz="3200" dirty="0"/>
          </a:p>
        </p:txBody>
      </p:sp>
      <p:pic>
        <p:nvPicPr>
          <p:cNvPr id="4" name="Content Placeholder 3" descr="newtmt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2590800"/>
            <a:ext cx="4103018" cy="37098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Issac Newton Also defined the laws of motion</a:t>
            </a:r>
          </a:p>
          <a:p>
            <a:pPr lvl="1"/>
            <a:r>
              <a:rPr lang="en-US" dirty="0" smtClean="0"/>
              <a:t> </a:t>
            </a:r>
            <a:r>
              <a:rPr lang="en-US" sz="1600" b="1" dirty="0" smtClean="0"/>
              <a:t>I. Every object will stay at rest unless it is moved. </a:t>
            </a:r>
          </a:p>
          <a:p>
            <a:pPr lvl="1">
              <a:buNone/>
            </a:pPr>
            <a:r>
              <a:rPr lang="en-US" sz="1600" b="1" dirty="0" smtClean="0"/>
              <a:t>		I Generally taken from the definition of “inertia”</a:t>
            </a:r>
          </a:p>
          <a:p>
            <a:pPr lvl="1"/>
            <a:r>
              <a:rPr lang="en-US" sz="1600" b="1" dirty="0" smtClean="0"/>
              <a:t>II. Velocity of an object will change when subjected to external force.</a:t>
            </a:r>
          </a:p>
          <a:p>
            <a:pPr lvl="1"/>
            <a:r>
              <a:rPr lang="en-US" sz="1600" b="1" dirty="0" smtClean="0"/>
              <a:t>III. For every action there is an equal and opposite reaction.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Issac Newton also created Calculus and the velocity formula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 descr="a9611c86d08c89e247648f05e9d525f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2743200"/>
            <a:ext cx="30480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Issac Newton also wrote 3 books entitled, “Principia Newton”</a:t>
            </a:r>
          </a:p>
          <a:p>
            <a:r>
              <a:rPr lang="en-US" dirty="0" smtClean="0"/>
              <a:t>It states Newton's laws of motio</a:t>
            </a:r>
            <a:r>
              <a:rPr lang="en-US" dirty="0"/>
              <a:t>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>
                <a:hlinkClick r:id="rId2"/>
              </a:rPr>
              <a:t>http://www.lucidcafe.com/library/95dec/newton.html</a:t>
            </a:r>
            <a:endParaRPr lang="en-US" sz="1400" dirty="0" smtClean="0"/>
          </a:p>
          <a:p>
            <a:r>
              <a:rPr lang="en-US" sz="1400" dirty="0" smtClean="0">
                <a:hlinkClick r:id="rId3"/>
              </a:rPr>
              <a:t>http://galieoanddeinstein.physics.virginia.edu/lectures/newton.html</a:t>
            </a:r>
            <a:endParaRPr lang="en-US" sz="1400" dirty="0" smtClean="0"/>
          </a:p>
          <a:p>
            <a:r>
              <a:rPr lang="en-US" sz="1400" dirty="0" smtClean="0">
                <a:hlinkClick r:id="rId4"/>
              </a:rPr>
              <a:t>http://www.blopete.com/literature/biographies/science/newton.htm</a:t>
            </a:r>
            <a:endParaRPr lang="en-US" sz="1400" dirty="0" smtClean="0"/>
          </a:p>
          <a:p>
            <a:r>
              <a:rPr lang="en-US" sz="1400" dirty="0" smtClean="0">
                <a:hlinkClick r:id="rId5"/>
              </a:rPr>
              <a:t>http://en.wikipedia.org/wiki/principia_mathmatica</a:t>
            </a:r>
            <a:endParaRPr lang="en-US" sz="1400" dirty="0" smtClean="0"/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</TotalTime>
  <Words>110</Words>
  <Application>Microsoft Office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ISSAC NEWTON’S LIFE AND ACCOMPLISHMENTS</vt:lpstr>
      <vt:lpstr>Slide 2</vt:lpstr>
      <vt:lpstr>Slide 3</vt:lpstr>
      <vt:lpstr>This was his vision in the Principia. The earth’s curvature may mean the projectile never lands at all. </vt:lpstr>
      <vt:lpstr>Slide 5</vt:lpstr>
      <vt:lpstr>Slide 6</vt:lpstr>
      <vt:lpstr>Slide 7</vt:lpstr>
      <vt:lpstr>Slide 8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ISSAC NEWTON’S LIFE AND ACCOMPLISHMENTS</dc:title>
  <dc:creator>John</dc:creator>
  <cp:lastModifiedBy>John</cp:lastModifiedBy>
  <cp:revision>3</cp:revision>
  <dcterms:created xsi:type="dcterms:W3CDTF">2010-01-24T23:30:55Z</dcterms:created>
  <dcterms:modified xsi:type="dcterms:W3CDTF">2010-01-27T01:21:26Z</dcterms:modified>
</cp:coreProperties>
</file>